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0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6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0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2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6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8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12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9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Економіка СТАЛОГО РОЗВИТКУ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07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11025"/>
            <a:ext cx="64734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про</a:t>
            </a:r>
          </a:p>
          <a:p>
            <a:pPr algn="just"/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оптимізацію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гармонізацію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взаємовідносин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людини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довкілля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створення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теоретично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обгрунтованих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заходів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стабілізації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поліпшення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соціальної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техніко-економічної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екологічної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ситуації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умовах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7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endParaRPr lang="uk-UA" sz="17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«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зеленої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»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контексті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переходу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України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структурні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зміни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економіці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при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переході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  <a:endParaRPr lang="ru-RU" sz="1700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умовах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самостійно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визначати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можливі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шляхи переходу до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людства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збереження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середовища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обґрунтовувати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оптимальну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програму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покращання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екологічної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соціальної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ситуації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принципи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оцінювання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сталого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різномасштабних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об’єктів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базові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використовувані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агрегування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індекси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7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163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6967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знаходити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задачею,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формуючи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критично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оптимального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локальні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віддалені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прийняті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доступних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базуються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ІКТ (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інформаційно-комунікативних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технологіях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повинен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генерувати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нестандартні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4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1. Історичний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екскурс до концепції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сталог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орозвитку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2. Нормативно-правове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сталого розвитку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 Україні.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3. Вимірювання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сталого розвитку (індикатори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індекси).</a:t>
            </a: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Економічне зростання і сталий розвиток.</a:t>
            </a: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Економічний механізм раціонального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використання ресурсів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6. Досягнення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цілей сталого розвитку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сфері бізнесу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7. «Зелена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економіка» в контексті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забезпечення переходу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України до сталого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розвитку.</a:t>
            </a:r>
          </a:p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8. Розвиток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підприємств в умовах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сталого розвитку. 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69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0"/>
            <a:ext cx="8784976" cy="4950289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Сталий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авт.: А.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Садовенко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Масловська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В. Середа, Т.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Тимочко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2 вид. – К.; 2011. – 392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Підліснюк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Рудик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І., Кириленко В.,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Вишенська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Маслюківська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Сталий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роль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Путівник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В.Підліснюк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К.: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СПД «Ковальчук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», 2005. – с.88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Постанова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(1359-14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24.12.1999 р.) // [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ресурс] 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Офіційний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21.01.2000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р. – № 1. – С. 29.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парадигма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академіка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д.т.н., проф.,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засл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діяча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науки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Б. Є. Патона. – К.: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", 2012. – 72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Згуровський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М. З.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М.З.Згуровський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Г.А.Статюха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Політехніка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НТУУ «КПІ», 2010 р. – 463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Рио-де-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Жанейрская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декларация по окружающей среде и развитию. 3–14 июня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1992 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[Электронный ресурс]. – Режим доступа: // http://www.un.org.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Йоханнесбургская декларация по устойчивому развитию – [Электронный ресурс]. –</a:t>
            </a:r>
          </a:p>
          <a:p>
            <a:pPr marL="4572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доступа: http://www.un.org/ru/documents/decl_conv/declarations/decl_wssd.shtml.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Стокгольмская декларация по проблемам окружающей человека среды.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–[Электронный ресурс]. – Режим доступа: http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://www.un.org/ru/documents/decl_conv/declarations/declarathenv.shtml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531548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2020-06-15T19:35:07Z</dcterms:created>
  <dcterms:modified xsi:type="dcterms:W3CDTF">2020-07-09T14:59:57Z</dcterms:modified>
</cp:coreProperties>
</file>